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sldIdLst>
    <p:sldId id="266" r:id="rId5"/>
    <p:sldId id="267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E134FF-BA0E-70E7-A05F-67353A8F5487}" v="4" dt="2024-02-27T16:22:22.7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238DF-1C49-4490-8466-025FF9DFD2AB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1DC3BE-0408-4AAB-AF6F-4F773622A5E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963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DC55D7-72C8-6C34-4FCA-244193A600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3712B78-BF49-CD90-12E7-C51FDA1167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73A5868-4DB0-917D-4B92-94186D21AD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24C34-42C7-495B-8FE5-6931007A3368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ECCC5D-445C-4924-FB68-5F6F80574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43F2E78-5E59-A6DB-2A41-B4E5A77A8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885266-182A-4167-9F87-FB57DB370E4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493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EA39CC-9776-83CB-6FEE-9001A0CCB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1C6FB98-2C56-6961-EB24-AB380C0E8E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688CCF4-DCFA-8242-6669-0CC83A1AB6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79B5A82-1CE2-4032-0553-7E00D6ADC7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24C34-42C7-495B-8FE5-6931007A3368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1ADF36-616C-73B9-E752-E64E91697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1BE321-B4E3-7F59-9C96-7E7BC0199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885266-182A-4167-9F87-FB57DB370E4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2736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DAF02B-8634-9C43-365F-7661DA218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3B53A42-C76C-5E4B-7EEA-E21497064F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72EE70-ED3E-6EC9-99AE-7CAA82F651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24C34-42C7-495B-8FE5-6931007A3368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6A445D-8D68-7CDF-3C4B-BBC2E6984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2E53B8-AB06-0500-CEA1-86C3597D4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885266-182A-4167-9F87-FB57DB370E4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5888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EBBB4E-087A-7E12-B5EF-0115209967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E78D41D-EBD0-11AA-9579-9A93DCFCA3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06EB79-8B02-0B4A-AF62-935DC7713C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24C34-42C7-495B-8FE5-6931007A3368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3EF2CF-B8C2-FD35-8DC4-150DA3415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DDFDEF-5950-1D35-3A05-2E952AEB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885266-182A-4167-9F87-FB57DB370E4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182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952D70-5E3B-5783-612D-D795F4ED6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B0E2A9-8499-BAA1-B846-8BB49E7757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4BB1C19-1FB0-3109-3BD8-F4E8FEDAC5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24C34-42C7-495B-8FE5-6931007A3368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4AD668-99F7-3D09-08B1-883B1A6E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0258D5F-2EC7-1D71-A9AA-1FAA8C005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885266-182A-4167-9F87-FB57DB370E4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89143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A73052-15A9-C26E-942D-10D1164D8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002631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0B1AA22-1F42-F355-1226-5EE739C1C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051282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861202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BC0A13-F36E-105F-186C-659A5903E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E3FAAF-9EBC-A35A-5262-6D09B3046C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AAEEF4-3144-2F66-000C-1D1EAA7627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B1BDEBD-4465-2E6A-46F6-1BC3009A81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24C34-42C7-495B-8FE5-6931007A3368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114D1A6-6E0A-E91E-0376-2096CC4729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12A95AB-E1AC-CF85-19B5-8AA5324D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885266-182A-4167-9F87-FB57DB370E4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6550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569E54-6CDA-0A3C-4103-A1A7C752B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</p:spTree>
    <p:extLst>
      <p:ext uri="{BB962C8B-B14F-4D97-AF65-F5344CB8AC3E}">
        <p14:creationId xmlns:p14="http://schemas.microsoft.com/office/powerpoint/2010/main" val="571807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CB6874-874E-BC68-FC3B-C7181F846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7E0FBB5-94D2-385A-1EE1-A35E57960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8844B16-7D1F-8BD9-A412-8D9326B718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8832EA2-40F2-453E-FB54-7FA6B3CF9D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7394CDF-4F52-BD1D-DE2E-FFE315CA3D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A5C9B42-C101-9C6E-900D-E49F6C7764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24C34-42C7-495B-8FE5-6931007A3368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36126B84-D5B8-7392-6375-5F3AE1665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5501C09-89E4-519C-A46F-474FFDE09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885266-182A-4167-9F87-FB57DB370E4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36795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3789E2-5B07-A09F-8E50-6B9C59ED8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B82474E-5F38-049F-E4FC-707F78638C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24C34-42C7-495B-8FE5-6931007A3368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51A2F17-D737-A9DA-2AE3-5765BFD97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2CABCEF-B454-05CC-56E0-E8DECC9DF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885266-182A-4167-9F87-FB57DB370E4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6939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4E93C53-7D6D-1A2B-2848-CBDEA9A269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24C34-42C7-495B-8FE5-6931007A3368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9F7B7E7-5C12-6592-FD12-43A4E7218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F806B7E-08D1-B434-8737-B423E5370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885266-182A-4167-9F87-FB57DB370E4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00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0034DE-51B4-5738-5FF6-A5213EDA9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9B55F1-5316-2F4A-4F4A-B274B25505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0EECEE-AD08-4B01-03F4-63ADBA5921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3D69ACA-403B-ACAE-5B72-5443CF2BA25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324C34-42C7-495B-8FE5-6931007A3368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2641B7A-C4AC-706E-AA57-36CDF3704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01B9D8-75F6-2414-B61E-F1C493913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9885266-182A-4167-9F87-FB57DB370E4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1632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EC78635-DB80-4358-2CE9-F61A12566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8433"/>
            <a:ext cx="10515600" cy="15305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066875D-087E-2784-1482-32C8141C1B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66836"/>
            <a:ext cx="10515600" cy="2558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</p:spTree>
    <p:extLst>
      <p:ext uri="{BB962C8B-B14F-4D97-AF65-F5344CB8AC3E}">
        <p14:creationId xmlns:p14="http://schemas.microsoft.com/office/powerpoint/2010/main" val="433239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60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8D9F37-C8A4-C377-2418-57F811C01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602498"/>
            <a:ext cx="10515600" cy="225287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03CB248-3929-0EC0-6908-CBEF1F824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5005138"/>
            <a:ext cx="10515600" cy="1540041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0C4B4C4-6449-F399-FA93-64B97D735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25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874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CB25B6-0F0D-064D-DE52-0B36FC1EB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8F72DB-90C6-06A8-5B3C-BB6B5EF415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4753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CFEA4B-DB87-DD26-66DF-63DC28C4F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11B3D3A-7D21-BEF0-FD94-F9BEC1E74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1038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373C94-3926-CC4E-85D7-FBE2C682B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EB8B4B0-76ED-5F42-839C-7E287CDC89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59893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A68201-0EEF-4E8D-1377-8DF88B9AE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50092F-C78D-F529-07AB-3E8F99BC98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128264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6C1F27C5ED75643B8CA4D4C752910F3" ma:contentTypeVersion="17" ma:contentTypeDescription="Crear nuevo documento." ma:contentTypeScope="" ma:versionID="c784096fed8ef8e82881218160286fff">
  <xsd:schema xmlns:xsd="http://www.w3.org/2001/XMLSchema" xmlns:xs="http://www.w3.org/2001/XMLSchema" xmlns:p="http://schemas.microsoft.com/office/2006/metadata/properties" xmlns:ns2="a403236f-f772-418e-84f5-41638dde6a19" xmlns:ns3="0c3fdc64-20f4-4d0e-8433-33b2bf723d28" targetNamespace="http://schemas.microsoft.com/office/2006/metadata/properties" ma:root="true" ma:fieldsID="ee30ae46ef8cca939fbf8304d8dc7f5e" ns2:_="" ns3:_="">
    <xsd:import namespace="a403236f-f772-418e-84f5-41638dde6a19"/>
    <xsd:import namespace="0c3fdc64-20f4-4d0e-8433-33b2bf723d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03236f-f772-418e-84f5-41638dde6a1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Etiquetas de imagen" ma:readOnly="false" ma:fieldId="{5cf76f15-5ced-4ddc-b409-7134ff3c332f}" ma:taxonomyMulti="true" ma:sspId="38b30975-4c0d-47ad-9c58-5d01867c968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3fdc64-20f4-4d0e-8433-33b2bf723d2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05221e2d-00b9-4620-b907-bd49652d070a}" ma:internalName="TaxCatchAll" ma:showField="CatchAllData" ma:web="0c3fdc64-20f4-4d0e-8433-33b2bf723d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403236f-f772-418e-84f5-41638dde6a19">
      <Terms xmlns="http://schemas.microsoft.com/office/infopath/2007/PartnerControls"/>
    </lcf76f155ced4ddcb4097134ff3c332f>
    <TaxCatchAll xmlns="0c3fdc64-20f4-4d0e-8433-33b2bf723d2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8E2A1B-D026-430B-9D3D-669FD96A66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03236f-f772-418e-84f5-41638dde6a19"/>
    <ds:schemaRef ds:uri="0c3fdc64-20f4-4d0e-8433-33b2bf723d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8888226-B462-4F04-B604-2234EF676328}">
  <ds:schemaRefs>
    <ds:schemaRef ds:uri="http://schemas.microsoft.com/office/2006/metadata/properties"/>
    <ds:schemaRef ds:uri="http://schemas.microsoft.com/office/infopath/2007/PartnerControls"/>
    <ds:schemaRef ds:uri="a403236f-f772-418e-84f5-41638dde6a19"/>
    <ds:schemaRef ds:uri="0c3fdc64-20f4-4d0e-8433-33b2bf723d28"/>
  </ds:schemaRefs>
</ds:datastoreItem>
</file>

<file path=customXml/itemProps3.xml><?xml version="1.0" encoding="utf-8"?>
<ds:datastoreItem xmlns:ds="http://schemas.openxmlformats.org/officeDocument/2006/customXml" ds:itemID="{6863FF1A-ACD6-486B-BCC1-F05429510AE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0</Words>
  <Application>Microsoft Office PowerPoint</Application>
  <PresentationFormat>Panorámica</PresentationFormat>
  <Paragraphs>0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ESmeeting eventos y congresos</dc:creator>
  <cp:lastModifiedBy>Cristina Illana</cp:lastModifiedBy>
  <cp:revision>17</cp:revision>
  <dcterms:created xsi:type="dcterms:W3CDTF">2024-02-27T11:28:24Z</dcterms:created>
  <dcterms:modified xsi:type="dcterms:W3CDTF">2026-07-24T06:41:07Z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0x010100D6C1F27C5ED75643B8CA4D4C752910F3</vt:lpwstr>
  </property>
</Properties>
</file>